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71" r:id="rId5"/>
    <p:sldId id="272" r:id="rId6"/>
    <p:sldId id="259" r:id="rId7"/>
    <p:sldId id="274" r:id="rId8"/>
    <p:sldId id="260" r:id="rId9"/>
    <p:sldId id="267" r:id="rId10"/>
    <p:sldId id="268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DA939C-6E83-4B5E-B9F3-5DEE92F6C204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7308EB-29AC-443F-8936-EA22D01B2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09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Alex – 8 sec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08EB-29AC-443F-8936-EA22D01B25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627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Paul – 22 sec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08EB-29AC-443F-8936-EA22D01B25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6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Alex – 19 sec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08EB-29AC-443F-8936-EA22D01B25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525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Kenny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08EB-29AC-443F-8936-EA22D01B25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28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Alex - 23 sec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08EB-29AC-443F-8936-EA22D01B25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87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08EB-29AC-443F-8936-EA22D01B25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30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Kenny and Paul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08EB-29AC-443F-8936-EA22D01B25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013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Kenny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08EB-29AC-443F-8936-EA22D01B25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22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Kenny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08EB-29AC-443F-8936-EA22D01B25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203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59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497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6356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87517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277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7774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8567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1740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927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011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9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249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48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47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205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6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676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748E2-FA18-4D9F-B522-ECDB50FE729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88FE5-B910-48FB-A634-04E0E703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114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Touch of Fun – The Creation of Dr. Meme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Kenneth Diedrich</a:t>
            </a:r>
          </a:p>
          <a:p>
            <a:r>
              <a:rPr lang="en-US" dirty="0" smtClean="0"/>
              <a:t>Paul Doody</a:t>
            </a:r>
          </a:p>
          <a:p>
            <a:r>
              <a:rPr lang="en-US" dirty="0" smtClean="0"/>
              <a:t>Alexander </a:t>
            </a:r>
            <a:r>
              <a:rPr lang="en-US" dirty="0" err="1" smtClean="0"/>
              <a:t>Rogic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22" t="28185" r="24644"/>
          <a:stretch/>
        </p:blipFill>
        <p:spPr>
          <a:xfrm>
            <a:off x="8406063" y="2412394"/>
            <a:ext cx="3337241" cy="444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8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010" t="19650" r="74348" b="20018"/>
          <a:stretch/>
        </p:blipFill>
        <p:spPr>
          <a:xfrm>
            <a:off x="7689672" y="401635"/>
            <a:ext cx="1793964" cy="33909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Inner Workings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States and timing</a:t>
            </a:r>
          </a:p>
          <a:p>
            <a:r>
              <a:rPr lang="en-US" dirty="0" smtClean="0"/>
              <a:t>Player movement</a:t>
            </a:r>
          </a:p>
          <a:p>
            <a:r>
              <a:rPr lang="en-US" dirty="0" smtClean="0"/>
              <a:t>Inventory and hot bar (active items and armor)</a:t>
            </a:r>
          </a:p>
          <a:p>
            <a:r>
              <a:rPr lang="en-US" dirty="0" smtClean="0"/>
              <a:t>Enemy behavior</a:t>
            </a:r>
          </a:p>
          <a:p>
            <a:pPr lvl="1"/>
            <a:r>
              <a:rPr lang="en-US" dirty="0" smtClean="0"/>
              <a:t>Intentions and Actions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957458" y="0"/>
            <a:ext cx="2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74927" t="29152" r="9499" b="28597"/>
          <a:stretch/>
        </p:blipFill>
        <p:spPr>
          <a:xfrm>
            <a:off x="9785161" y="401635"/>
            <a:ext cx="1762405" cy="339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07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Creation Challenges to Overcome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Movement/camera issues</a:t>
            </a:r>
          </a:p>
          <a:p>
            <a:r>
              <a:rPr lang="en-US" dirty="0" smtClean="0"/>
              <a:t>Commits wouldn’t </a:t>
            </a:r>
            <a:r>
              <a:rPr lang="en-US" dirty="0" smtClean="0"/>
              <a:t>push</a:t>
            </a:r>
          </a:p>
          <a:p>
            <a:r>
              <a:rPr lang="en-US" dirty="0" smtClean="0"/>
              <a:t>Collaborative issues and miscommunication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19" t="-468" r="61228" b="89708"/>
          <a:stretch/>
        </p:blipFill>
        <p:spPr>
          <a:xfrm rot="20349367">
            <a:off x="8354899" y="2657330"/>
            <a:ext cx="1620035" cy="2191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19" t="-468" r="61228" b="89708"/>
          <a:stretch/>
        </p:blipFill>
        <p:spPr>
          <a:xfrm rot="1465505">
            <a:off x="8846498" y="3000757"/>
            <a:ext cx="1861353" cy="25182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957458" y="0"/>
            <a:ext cx="2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65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Unique genre to touch screens</a:t>
            </a:r>
          </a:p>
          <a:p>
            <a:r>
              <a:rPr lang="en-US" dirty="0" smtClean="0"/>
              <a:t>To win? Survive the onslaught</a:t>
            </a:r>
          </a:p>
          <a:p>
            <a:r>
              <a:rPr lang="en-US" dirty="0" smtClean="0"/>
              <a:t>Avoid death and prevent the castle from being overrun</a:t>
            </a:r>
          </a:p>
          <a:p>
            <a:r>
              <a:rPr lang="en-US" dirty="0" smtClean="0"/>
              <a:t>Command troops and collect gear to aid your mission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92" r="58224"/>
          <a:stretch/>
        </p:blipFill>
        <p:spPr>
          <a:xfrm flipH="1">
            <a:off x="8239330" y="2507538"/>
            <a:ext cx="3952670" cy="435046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957458" y="0"/>
            <a:ext cx="2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15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85" t="10151" r="18910" b="9905"/>
          <a:stretch/>
        </p:blipFill>
        <p:spPr>
          <a:xfrm rot="559096">
            <a:off x="8576448" y="3450841"/>
            <a:ext cx="1283129" cy="17038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 Conception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Wanted to do something unique; bring a new type of game to touch screen </a:t>
            </a:r>
            <a:r>
              <a:rPr lang="en-US" dirty="0" smtClean="0"/>
              <a:t>devices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85" t="10151" r="18910" b="9905"/>
          <a:stretch/>
        </p:blipFill>
        <p:spPr>
          <a:xfrm rot="20983722">
            <a:off x="8124373" y="3705630"/>
            <a:ext cx="1377356" cy="182894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957458" y="0"/>
            <a:ext cx="2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116" y="0"/>
            <a:ext cx="94317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443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116" y="0"/>
            <a:ext cx="94317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669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Challenges to Overcome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Developing for touch screen = limited user input</a:t>
            </a:r>
          </a:p>
          <a:p>
            <a:r>
              <a:rPr lang="en-US" dirty="0" smtClean="0"/>
              <a:t>Balancing items and enemies</a:t>
            </a:r>
          </a:p>
          <a:p>
            <a:r>
              <a:rPr lang="en-US" dirty="0" smtClean="0"/>
              <a:t>Establishing </a:t>
            </a:r>
            <a:r>
              <a:rPr lang="en-US" dirty="0" smtClean="0"/>
              <a:t>communication, collaboration, and scheduling</a:t>
            </a: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59" t="926" r="9445" b="90370"/>
          <a:stretch/>
        </p:blipFill>
        <p:spPr>
          <a:xfrm rot="429564">
            <a:off x="7549642" y="4058785"/>
            <a:ext cx="3267607" cy="251766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957458" y="0"/>
            <a:ext cx="2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26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95309"/>
            <a:ext cx="9905998" cy="709252"/>
          </a:xfrm>
        </p:spPr>
        <p:txBody>
          <a:bodyPr/>
          <a:lstStyle/>
          <a:p>
            <a:r>
              <a:rPr lang="en-US" dirty="0" smtClean="0"/>
              <a:t>Tools </a:t>
            </a:r>
            <a:r>
              <a:rPr lang="en-US" dirty="0" err="1" smtClean="0"/>
              <a:t>uSed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179" y="1014599"/>
            <a:ext cx="10118232" cy="557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865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GitHub – project sharing</a:t>
            </a:r>
            <a:endParaRPr lang="en-US" dirty="0"/>
          </a:p>
          <a:p>
            <a:r>
              <a:rPr lang="en-US" dirty="0" smtClean="0"/>
              <a:t>Unity </a:t>
            </a:r>
            <a:r>
              <a:rPr lang="en-US" dirty="0"/>
              <a:t>(C</a:t>
            </a:r>
            <a:r>
              <a:rPr lang="en-US" dirty="0" smtClean="0"/>
              <a:t>#) – programming</a:t>
            </a:r>
          </a:p>
          <a:p>
            <a:r>
              <a:rPr lang="en-US" dirty="0" smtClean="0"/>
              <a:t>Audacity – sound</a:t>
            </a:r>
            <a:endParaRPr lang="en-US" dirty="0"/>
          </a:p>
          <a:p>
            <a:r>
              <a:rPr lang="en-US" dirty="0" err="1" smtClean="0"/>
              <a:t>Mixamo</a:t>
            </a:r>
            <a:r>
              <a:rPr lang="en-US" dirty="0" smtClean="0"/>
              <a:t> – animations</a:t>
            </a:r>
            <a:endParaRPr lang="en-US" dirty="0"/>
          </a:p>
          <a:p>
            <a:r>
              <a:rPr lang="en-US" dirty="0" err="1" smtClean="0"/>
              <a:t>Soundation</a:t>
            </a:r>
            <a:r>
              <a:rPr lang="en-US" dirty="0" smtClean="0"/>
              <a:t> – music</a:t>
            </a:r>
            <a:endParaRPr lang="en-US" dirty="0"/>
          </a:p>
          <a:p>
            <a:r>
              <a:rPr lang="en-US" dirty="0" smtClean="0"/>
              <a:t>Blender – 3D models</a:t>
            </a:r>
            <a:endParaRPr lang="en-US" dirty="0"/>
          </a:p>
          <a:p>
            <a:r>
              <a:rPr lang="en-US" dirty="0"/>
              <a:t>Photoshop </a:t>
            </a:r>
            <a:r>
              <a:rPr lang="en-US" dirty="0" smtClean="0"/>
              <a:t>CC – 2D artwork and sprites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957458" y="0"/>
            <a:ext cx="2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228" y="901338"/>
            <a:ext cx="5875264" cy="31871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3" b="2122"/>
          <a:stretch/>
        </p:blipFill>
        <p:spPr>
          <a:xfrm>
            <a:off x="9691718" y="2064608"/>
            <a:ext cx="2095628" cy="372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438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Inner Workings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States and timing</a:t>
            </a:r>
          </a:p>
          <a:p>
            <a:r>
              <a:rPr lang="en-US" dirty="0" smtClean="0"/>
              <a:t>Player movement</a:t>
            </a:r>
          </a:p>
          <a:p>
            <a:r>
              <a:rPr lang="en-US" dirty="0" smtClean="0"/>
              <a:t>Inventory and hot bar (active items and armor)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60520"/>
            <a:ext cx="12192000" cy="2438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957458" y="0"/>
            <a:ext cx="2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192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281</TotalTime>
  <Words>212</Words>
  <Application>Microsoft Office PowerPoint</Application>
  <PresentationFormat>Widescreen</PresentationFormat>
  <Paragraphs>62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Tw Cen MT</vt:lpstr>
      <vt:lpstr>Circuit</vt:lpstr>
      <vt:lpstr>A Touch of Fun – The Creation of Dr. Meme</vt:lpstr>
      <vt:lpstr>Overview</vt:lpstr>
      <vt:lpstr>Idea Conception</vt:lpstr>
      <vt:lpstr>PowerPoint Presentation</vt:lpstr>
      <vt:lpstr>PowerPoint Presentation</vt:lpstr>
      <vt:lpstr>Design Challenges to Overcome</vt:lpstr>
      <vt:lpstr>Tools uSed</vt:lpstr>
      <vt:lpstr>Tools Used</vt:lpstr>
      <vt:lpstr>Inner Workings</vt:lpstr>
      <vt:lpstr>Inner Workings</vt:lpstr>
      <vt:lpstr>Creation Challenges to Overcome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Touch of Fun – The Creation of Dr. Meme</dc:title>
  <dc:creator>Kenneth Diedrich</dc:creator>
  <cp:lastModifiedBy>Kenneth Diedrich</cp:lastModifiedBy>
  <cp:revision>77</cp:revision>
  <dcterms:created xsi:type="dcterms:W3CDTF">2016-04-05T15:54:02Z</dcterms:created>
  <dcterms:modified xsi:type="dcterms:W3CDTF">2016-04-07T16:57:06Z</dcterms:modified>
</cp:coreProperties>
</file>

<file path=docProps/thumbnail.jpeg>
</file>